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867095-95D9-4A33-AE4D-32CFE45E1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5ACAAB3-CDB0-40C0-B55B-B03DE4F03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74995D-21C9-49E3-BEDB-C64F3BE55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3479-3EB3-4F56-B999-424DF088531E}" type="datetimeFigureOut">
              <a:rPr lang="tr-TR" smtClean="0"/>
              <a:t>8.05.2024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B1F358-376E-4A22-BC52-118637292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2C4C41-40E1-41EF-93EB-A434307E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A111-8034-480E-BC13-18556DD44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10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596A05-111C-40A3-A1D2-56937FE25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17631C3-A534-410A-9C0C-A6EF994F3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1EA4D97-93FE-4571-B16C-93A0112A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3479-3EB3-4F56-B999-424DF088531E}" type="datetimeFigureOut">
              <a:rPr lang="tr-TR" smtClean="0"/>
              <a:t>8.05.2024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2FE112-3AD4-4FC0-AF50-FCCF5FC0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91A967-6597-4554-A92B-257021D21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A111-8034-480E-BC13-18556DD44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91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CF4002A-A82C-4B2F-A44C-421F64898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AA374DD-C226-4355-9937-1C7B53212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29568F-BE71-4795-93FE-682D0BB9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3479-3EB3-4F56-B999-424DF088531E}" type="datetimeFigureOut">
              <a:rPr lang="tr-TR" smtClean="0"/>
              <a:t>8.05.2024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370042-8289-437D-9CE7-72F35509D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743BCD-6B9D-419A-B99C-ECAC88C4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A111-8034-480E-BC13-18556DD44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35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934846-5453-4551-B1A8-40F61DA00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6D8201-51B0-4CE0-9116-969D94BD6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F9A66F-E98F-4F30-A093-A91AF1B30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3479-3EB3-4F56-B999-424DF088531E}" type="datetimeFigureOut">
              <a:rPr lang="tr-TR" smtClean="0"/>
              <a:t>8.05.2024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F41924B-8E9F-4C36-9BD8-2F9F6A794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0B59DE-00FB-4571-9067-1842DF439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A111-8034-480E-BC13-18556DD44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70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DE743D-DE75-4997-A2C3-2A1D65975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11AF72B-F069-4CCF-BDE9-D6785290E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EC5E49-AFE9-4680-9F8F-91A33B7E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3479-3EB3-4F56-B999-424DF088531E}" type="datetimeFigureOut">
              <a:rPr lang="tr-TR" smtClean="0"/>
              <a:t>8.05.2024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D440B7-0C34-42CB-933F-6A256542E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E2969A-DDAE-4987-88A7-FDAFC8A8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A111-8034-480E-BC13-18556DD44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23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23D6FF-A75A-4DB4-98EA-5DFC16C9B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E23E7A-5988-4867-94E3-14744EAC6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1B6B7D2-37BA-4D22-A9B1-2282786D2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962BA8-57B1-4FEE-B2BE-6436F62E2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3479-3EB3-4F56-B999-424DF088531E}" type="datetimeFigureOut">
              <a:rPr lang="tr-TR" smtClean="0"/>
              <a:t>8.05.2024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673EB88-DCA0-44A7-9DFD-01320E11B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2F93DDF-A72B-4FF3-ADAE-C7FB5BC2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A111-8034-480E-BC13-18556DD44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42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0400E1-64A8-4BEC-88D5-9A54366C6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54FD7B1-8571-4688-940E-5A131B945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9AD0B59-46E3-4E50-B1FD-4E47BA419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257D09E-BCCD-454B-B635-809911184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E56E45F-AD1F-490F-8F62-F7D3C966B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587F875-E5FA-498B-B7B5-2DC3CA49A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3479-3EB3-4F56-B999-424DF088531E}" type="datetimeFigureOut">
              <a:rPr lang="tr-TR" smtClean="0"/>
              <a:t>8.05.2024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F38439C-759F-4A26-828B-D353FE253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066E37F-CFC5-4482-B069-68EEEB2B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A111-8034-480E-BC13-18556DD44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37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08C660-4CE0-4C80-8CD1-A0B7D001A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B347459-C06B-4FBA-99A6-DF9712BD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3479-3EB3-4F56-B999-424DF088531E}" type="datetimeFigureOut">
              <a:rPr lang="tr-TR" smtClean="0"/>
              <a:t>8.05.2024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CFD948D-B30D-4EE6-BE60-B703BF17C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E628188-B7A3-4F3C-B132-6C001D5BE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A111-8034-480E-BC13-18556DD44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26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5903431-6C3A-4D3B-930D-36B2D353A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3479-3EB3-4F56-B999-424DF088531E}" type="datetimeFigureOut">
              <a:rPr lang="tr-TR" smtClean="0"/>
              <a:t>8.05.2024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9F2A1CE-0151-4589-9F5A-B13B6CD3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998B3BA-8394-43B4-BE0A-05986B475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A111-8034-480E-BC13-18556DD44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70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FD324D-FE53-4B85-9E81-87899E9CB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E4C34E-E2BC-4537-A556-7CDA70CE5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1D47E1F-442D-451C-B09C-4ED83B98D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863AF9F-3C43-4E29-BCEC-77899DB5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3479-3EB3-4F56-B999-424DF088531E}" type="datetimeFigureOut">
              <a:rPr lang="tr-TR" smtClean="0"/>
              <a:t>8.05.2024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153D61B-0A61-4484-90E2-1E7DC80C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121D415-8D5E-48C7-84AC-BAF421927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A111-8034-480E-BC13-18556DD44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02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3893B3-1242-4E36-926E-F5B2F1E2B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A9C8CF1-8141-4635-BE60-40422727C2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5422697-735F-45C2-AC28-46E0607CA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FC37BF9-2516-41AC-BEB8-94FF33AC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3479-3EB3-4F56-B999-424DF088531E}" type="datetimeFigureOut">
              <a:rPr lang="tr-TR" smtClean="0"/>
              <a:t>8.05.2024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4692186-E18D-4903-A4DA-32D4FF40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8A1FF96-1AB7-406C-8731-B7D37B77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A111-8034-480E-BC13-18556DD44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4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4012B8E-1E46-4680-9752-4A62B286D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2C80443-5A63-4AA0-A5B2-8452F1661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BF21E66-D804-426B-BF0F-B1293C693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3479-3EB3-4F56-B999-424DF088531E}" type="datetimeFigureOut">
              <a:rPr lang="tr-TR" smtClean="0"/>
              <a:t>8.05.2024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31212F-0088-48D0-8F11-03F0A6E23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58DC29D-2205-4D26-8893-6B1DBC85B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BA111-8034-480E-BC13-18556DD440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13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Resim 16">
            <a:extLst>
              <a:ext uri="{FF2B5EF4-FFF2-40B4-BE49-F238E27FC236}">
                <a16:creationId xmlns:a16="http://schemas.microsoft.com/office/drawing/2014/main" id="{E950ACC0-E9B1-43CF-8547-CF1320DBE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714" y="2853672"/>
            <a:ext cx="1012571" cy="1384046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FE48305-D2FC-4144-9C41-9137033E8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59619"/>
            <a:ext cx="9144000" cy="784692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B509B7E-62BF-45C7-849B-D90C11701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18461"/>
            <a:ext cx="9144000" cy="925138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Authors: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Presenter: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5E36D0AE-44B2-4A0B-9DDE-8506141C00F0}"/>
              </a:ext>
            </a:extLst>
          </p:cNvPr>
          <p:cNvSpPr txBox="1"/>
          <p:nvPr/>
        </p:nvSpPr>
        <p:spPr>
          <a:xfrm>
            <a:off x="4572000" y="6486763"/>
            <a:ext cx="34424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20-21 May 2024, İstanbul, Türkiye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up 32">
            <a:extLst>
              <a:ext uri="{FF2B5EF4-FFF2-40B4-BE49-F238E27FC236}">
                <a16:creationId xmlns:a16="http://schemas.microsoft.com/office/drawing/2014/main" id="{1512DC86-B2F4-4385-BD60-362ACFCECD1E}"/>
              </a:ext>
            </a:extLst>
          </p:cNvPr>
          <p:cNvGrpSpPr/>
          <p:nvPr/>
        </p:nvGrpSpPr>
        <p:grpSpPr>
          <a:xfrm>
            <a:off x="1783976" y="107576"/>
            <a:ext cx="8714914" cy="1440529"/>
            <a:chOff x="1783976" y="107576"/>
            <a:chExt cx="8714914" cy="1440529"/>
          </a:xfrm>
        </p:grpSpPr>
        <p:grpSp>
          <p:nvGrpSpPr>
            <p:cNvPr id="18" name="Grup 17">
              <a:extLst>
                <a:ext uri="{FF2B5EF4-FFF2-40B4-BE49-F238E27FC236}">
                  <a16:creationId xmlns:a16="http://schemas.microsoft.com/office/drawing/2014/main" id="{B3D93AED-4074-4E02-9BCD-B8AD88B13A8D}"/>
                </a:ext>
              </a:extLst>
            </p:cNvPr>
            <p:cNvGrpSpPr/>
            <p:nvPr/>
          </p:nvGrpSpPr>
          <p:grpSpPr>
            <a:xfrm>
              <a:off x="1783976" y="107576"/>
              <a:ext cx="8714914" cy="1359847"/>
              <a:chOff x="2336418" y="331985"/>
              <a:chExt cx="8162472" cy="1135438"/>
            </a:xfrm>
          </p:grpSpPr>
          <p:pic>
            <p:nvPicPr>
              <p:cNvPr id="5" name="Resim 4">
                <a:extLst>
                  <a:ext uri="{FF2B5EF4-FFF2-40B4-BE49-F238E27FC236}">
                    <a16:creationId xmlns:a16="http://schemas.microsoft.com/office/drawing/2014/main" id="{5076DF09-330C-4D9C-B4A7-2A86B72C6F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21139" y="331985"/>
                <a:ext cx="777751" cy="1128993"/>
              </a:xfrm>
              <a:prstGeom prst="rect">
                <a:avLst/>
              </a:prstGeom>
            </p:spPr>
          </p:pic>
          <p:pic>
            <p:nvPicPr>
              <p:cNvPr id="7" name="Resim 6">
                <a:extLst>
                  <a:ext uri="{FF2B5EF4-FFF2-40B4-BE49-F238E27FC236}">
                    <a16:creationId xmlns:a16="http://schemas.microsoft.com/office/drawing/2014/main" id="{0AEE4092-CD27-4610-8E77-5FDAFAFAF2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88362" y="421899"/>
                <a:ext cx="1836648" cy="918324"/>
              </a:xfrm>
              <a:prstGeom prst="rect">
                <a:avLst/>
              </a:prstGeom>
            </p:spPr>
          </p:pic>
          <p:pic>
            <p:nvPicPr>
              <p:cNvPr id="9" name="Resim 8">
                <a:extLst>
                  <a:ext uri="{FF2B5EF4-FFF2-40B4-BE49-F238E27FC236}">
                    <a16:creationId xmlns:a16="http://schemas.microsoft.com/office/drawing/2014/main" id="{F530F156-6713-4A84-ACE5-3E911AE117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69367" y="361688"/>
                <a:ext cx="1422866" cy="1038746"/>
              </a:xfrm>
              <a:prstGeom prst="rect">
                <a:avLst/>
              </a:prstGeom>
            </p:spPr>
          </p:pic>
          <p:pic>
            <p:nvPicPr>
              <p:cNvPr id="11" name="Resim 10">
                <a:extLst>
                  <a:ext uri="{FF2B5EF4-FFF2-40B4-BE49-F238E27FC236}">
                    <a16:creationId xmlns:a16="http://schemas.microsoft.com/office/drawing/2014/main" id="{290B1B24-10AC-4FC2-99BE-C88EEB4E49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48838" y="338430"/>
                <a:ext cx="824400" cy="1128993"/>
              </a:xfrm>
              <a:prstGeom prst="rect">
                <a:avLst/>
              </a:prstGeom>
            </p:spPr>
          </p:pic>
          <p:pic>
            <p:nvPicPr>
              <p:cNvPr id="15" name="Resim 14">
                <a:extLst>
                  <a:ext uri="{FF2B5EF4-FFF2-40B4-BE49-F238E27FC236}">
                    <a16:creationId xmlns:a16="http://schemas.microsoft.com/office/drawing/2014/main" id="{EC7C865A-D919-449C-956F-D74046E022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6418" y="447505"/>
                <a:ext cx="2916291" cy="952929"/>
              </a:xfrm>
              <a:prstGeom prst="rect">
                <a:avLst/>
              </a:prstGeom>
            </p:spPr>
          </p:pic>
        </p:grpSp>
        <p:cxnSp>
          <p:nvCxnSpPr>
            <p:cNvPr id="22" name="Düz Bağlayıcı 21">
              <a:extLst>
                <a:ext uri="{FF2B5EF4-FFF2-40B4-BE49-F238E27FC236}">
                  <a16:creationId xmlns:a16="http://schemas.microsoft.com/office/drawing/2014/main" id="{4D95F282-063A-433C-B7AF-A66A37ED4062}"/>
                </a:ext>
              </a:extLst>
            </p:cNvPr>
            <p:cNvCxnSpPr>
              <a:cxnSpLocks/>
            </p:cNvCxnSpPr>
            <p:nvPr/>
          </p:nvCxnSpPr>
          <p:spPr>
            <a:xfrm>
              <a:off x="1863677" y="1548105"/>
              <a:ext cx="863521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08B05D5D-6218-4FC6-882F-A68BA148DB8D}"/>
              </a:ext>
            </a:extLst>
          </p:cNvPr>
          <p:cNvSpPr txBox="1"/>
          <p:nvPr/>
        </p:nvSpPr>
        <p:spPr>
          <a:xfrm>
            <a:off x="2049059" y="1899719"/>
            <a:ext cx="8093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Maritime Congress 2024</a:t>
            </a:r>
          </a:p>
        </p:txBody>
      </p:sp>
    </p:spTree>
    <p:extLst>
      <p:ext uri="{BB962C8B-B14F-4D97-AF65-F5344CB8AC3E}">
        <p14:creationId xmlns:p14="http://schemas.microsoft.com/office/powerpoint/2010/main" val="341376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2CC810-4B1F-4816-BC4A-80494000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lick to add text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2C188A4-EA1D-424D-A0AC-7804E3EDA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867" y="5888110"/>
            <a:ext cx="711433" cy="887506"/>
          </a:xfrm>
          <a:prstGeom prst="rect">
            <a:avLst/>
          </a:prstGeom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5D20B7FF-E667-4849-A1B8-DE9AA409E256}"/>
              </a:ext>
            </a:extLst>
          </p:cNvPr>
          <p:cNvGrpSpPr/>
          <p:nvPr/>
        </p:nvGrpSpPr>
        <p:grpSpPr>
          <a:xfrm>
            <a:off x="2195205" y="82384"/>
            <a:ext cx="7801589" cy="1066800"/>
            <a:chOff x="2336418" y="331985"/>
            <a:chExt cx="8162472" cy="1135438"/>
          </a:xfrm>
        </p:grpSpPr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EF7EDE2F-AC1E-4A77-8AB0-0C2330656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1139" y="331985"/>
              <a:ext cx="777751" cy="1128993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F29A1F9F-4F8F-4751-9BA8-C38B19B35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362" y="421899"/>
              <a:ext cx="1836648" cy="918324"/>
            </a:xfrm>
            <a:prstGeom prst="rect">
              <a:avLst/>
            </a:prstGeom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DE9044C2-AAC1-4586-B899-F3C60E28F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9367" y="361688"/>
              <a:ext cx="1422866" cy="1038746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8DB13D28-465A-436D-AE76-A12BB1429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8838" y="338430"/>
              <a:ext cx="824400" cy="1128993"/>
            </a:xfrm>
            <a:prstGeom prst="rect">
              <a:avLst/>
            </a:prstGeom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B3A8FCC4-2A4B-4FF1-B876-7699370F7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418" y="447505"/>
              <a:ext cx="2916291" cy="952929"/>
            </a:xfrm>
            <a:prstGeom prst="rect">
              <a:avLst/>
            </a:prstGeom>
          </p:spPr>
        </p:pic>
      </p:grp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4324101-78C7-4755-96AF-C3129DFD358A}"/>
              </a:ext>
            </a:extLst>
          </p:cNvPr>
          <p:cNvSpPr txBox="1"/>
          <p:nvPr/>
        </p:nvSpPr>
        <p:spPr>
          <a:xfrm>
            <a:off x="10443882" y="6176963"/>
            <a:ext cx="18198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20-21 May 2024 </a:t>
            </a:r>
          </a:p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İstanbul, Türkiye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F5E3B778-6EE2-4236-9C2D-5CE42B644E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0360"/>
            <a:ext cx="2429435" cy="79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8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2CC810-4B1F-4816-BC4A-80494000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lick to add text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2C188A4-EA1D-424D-A0AC-7804E3EDA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867" y="5888110"/>
            <a:ext cx="711433" cy="887506"/>
          </a:xfrm>
          <a:prstGeom prst="rect">
            <a:avLst/>
          </a:prstGeom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5D20B7FF-E667-4849-A1B8-DE9AA409E256}"/>
              </a:ext>
            </a:extLst>
          </p:cNvPr>
          <p:cNvGrpSpPr/>
          <p:nvPr/>
        </p:nvGrpSpPr>
        <p:grpSpPr>
          <a:xfrm>
            <a:off x="2195205" y="82384"/>
            <a:ext cx="7801589" cy="1066800"/>
            <a:chOff x="2336418" y="331985"/>
            <a:chExt cx="8162472" cy="1135438"/>
          </a:xfrm>
        </p:grpSpPr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EF7EDE2F-AC1E-4A77-8AB0-0C2330656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1139" y="331985"/>
              <a:ext cx="777751" cy="1128993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F29A1F9F-4F8F-4751-9BA8-C38B19B35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362" y="421899"/>
              <a:ext cx="1836648" cy="918324"/>
            </a:xfrm>
            <a:prstGeom prst="rect">
              <a:avLst/>
            </a:prstGeom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DE9044C2-AAC1-4586-B899-F3C60E28F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9367" y="361688"/>
              <a:ext cx="1422866" cy="1038746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8DB13D28-465A-436D-AE76-A12BB1429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8838" y="338430"/>
              <a:ext cx="824400" cy="1128993"/>
            </a:xfrm>
            <a:prstGeom prst="rect">
              <a:avLst/>
            </a:prstGeom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B3A8FCC4-2A4B-4FF1-B876-7699370F7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418" y="447505"/>
              <a:ext cx="2916291" cy="952929"/>
            </a:xfrm>
            <a:prstGeom prst="rect">
              <a:avLst/>
            </a:prstGeom>
          </p:spPr>
        </p:pic>
      </p:grp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4324101-78C7-4755-96AF-C3129DFD358A}"/>
              </a:ext>
            </a:extLst>
          </p:cNvPr>
          <p:cNvSpPr txBox="1"/>
          <p:nvPr/>
        </p:nvSpPr>
        <p:spPr>
          <a:xfrm>
            <a:off x="10443882" y="6176963"/>
            <a:ext cx="18198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20-21 May 2024 </a:t>
            </a:r>
          </a:p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İstanbul, Türkiye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F5E3B778-6EE2-4236-9C2D-5CE42B644E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0360"/>
            <a:ext cx="2429435" cy="79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0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2CC810-4B1F-4816-BC4A-80494000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lick to add text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2C188A4-EA1D-424D-A0AC-7804E3EDA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867" y="5888110"/>
            <a:ext cx="711433" cy="887506"/>
          </a:xfrm>
          <a:prstGeom prst="rect">
            <a:avLst/>
          </a:prstGeom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5D20B7FF-E667-4849-A1B8-DE9AA409E256}"/>
              </a:ext>
            </a:extLst>
          </p:cNvPr>
          <p:cNvGrpSpPr/>
          <p:nvPr/>
        </p:nvGrpSpPr>
        <p:grpSpPr>
          <a:xfrm>
            <a:off x="2195205" y="82384"/>
            <a:ext cx="7801589" cy="1066800"/>
            <a:chOff x="2336418" y="331985"/>
            <a:chExt cx="8162472" cy="1135438"/>
          </a:xfrm>
        </p:grpSpPr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EF7EDE2F-AC1E-4A77-8AB0-0C2330656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1139" y="331985"/>
              <a:ext cx="777751" cy="1128993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F29A1F9F-4F8F-4751-9BA8-C38B19B35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362" y="421899"/>
              <a:ext cx="1836648" cy="918324"/>
            </a:xfrm>
            <a:prstGeom prst="rect">
              <a:avLst/>
            </a:prstGeom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DE9044C2-AAC1-4586-B899-F3C60E28F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9367" y="361688"/>
              <a:ext cx="1422866" cy="1038746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8DB13D28-465A-436D-AE76-A12BB1429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8838" y="338430"/>
              <a:ext cx="824400" cy="1128993"/>
            </a:xfrm>
            <a:prstGeom prst="rect">
              <a:avLst/>
            </a:prstGeom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B3A8FCC4-2A4B-4FF1-B876-7699370F7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418" y="447505"/>
              <a:ext cx="2916291" cy="952929"/>
            </a:xfrm>
            <a:prstGeom prst="rect">
              <a:avLst/>
            </a:prstGeom>
          </p:spPr>
        </p:pic>
      </p:grp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4324101-78C7-4755-96AF-C3129DFD358A}"/>
              </a:ext>
            </a:extLst>
          </p:cNvPr>
          <p:cNvSpPr txBox="1"/>
          <p:nvPr/>
        </p:nvSpPr>
        <p:spPr>
          <a:xfrm>
            <a:off x="10443882" y="6176963"/>
            <a:ext cx="18198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20-21 May 2024 </a:t>
            </a:r>
          </a:p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İstanbul, Türkiye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F5E3B778-6EE2-4236-9C2D-5CE42B644E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0360"/>
            <a:ext cx="2429435" cy="79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87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2CC810-4B1F-4816-BC4A-80494000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lick to add text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2C188A4-EA1D-424D-A0AC-7804E3EDA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867" y="5888110"/>
            <a:ext cx="711433" cy="887506"/>
          </a:xfrm>
          <a:prstGeom prst="rect">
            <a:avLst/>
          </a:prstGeom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5D20B7FF-E667-4849-A1B8-DE9AA409E256}"/>
              </a:ext>
            </a:extLst>
          </p:cNvPr>
          <p:cNvGrpSpPr/>
          <p:nvPr/>
        </p:nvGrpSpPr>
        <p:grpSpPr>
          <a:xfrm>
            <a:off x="2195205" y="82384"/>
            <a:ext cx="7801589" cy="1066800"/>
            <a:chOff x="2336418" y="331985"/>
            <a:chExt cx="8162472" cy="1135438"/>
          </a:xfrm>
        </p:grpSpPr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EF7EDE2F-AC1E-4A77-8AB0-0C2330656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1139" y="331985"/>
              <a:ext cx="777751" cy="1128993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F29A1F9F-4F8F-4751-9BA8-C38B19B35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362" y="421899"/>
              <a:ext cx="1836648" cy="918324"/>
            </a:xfrm>
            <a:prstGeom prst="rect">
              <a:avLst/>
            </a:prstGeom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DE9044C2-AAC1-4586-B899-F3C60E28F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9367" y="361688"/>
              <a:ext cx="1422866" cy="1038746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8DB13D28-465A-436D-AE76-A12BB1429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8838" y="338430"/>
              <a:ext cx="824400" cy="1128993"/>
            </a:xfrm>
            <a:prstGeom prst="rect">
              <a:avLst/>
            </a:prstGeom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B3A8FCC4-2A4B-4FF1-B876-7699370F7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418" y="447505"/>
              <a:ext cx="2916291" cy="952929"/>
            </a:xfrm>
            <a:prstGeom prst="rect">
              <a:avLst/>
            </a:prstGeom>
          </p:spPr>
        </p:pic>
      </p:grp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4324101-78C7-4755-96AF-C3129DFD358A}"/>
              </a:ext>
            </a:extLst>
          </p:cNvPr>
          <p:cNvSpPr txBox="1"/>
          <p:nvPr/>
        </p:nvSpPr>
        <p:spPr>
          <a:xfrm>
            <a:off x="10443882" y="6176963"/>
            <a:ext cx="18198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20-21 May 2024 </a:t>
            </a:r>
          </a:p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İstanbul, Türkiye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F5E3B778-6EE2-4236-9C2D-5CE42B644E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0360"/>
            <a:ext cx="2429435" cy="79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07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2CC810-4B1F-4816-BC4A-80494000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lick to add text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2C188A4-EA1D-424D-A0AC-7804E3EDA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867" y="5888110"/>
            <a:ext cx="711433" cy="887506"/>
          </a:xfrm>
          <a:prstGeom prst="rect">
            <a:avLst/>
          </a:prstGeom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5D20B7FF-E667-4849-A1B8-DE9AA409E256}"/>
              </a:ext>
            </a:extLst>
          </p:cNvPr>
          <p:cNvGrpSpPr/>
          <p:nvPr/>
        </p:nvGrpSpPr>
        <p:grpSpPr>
          <a:xfrm>
            <a:off x="2195205" y="82384"/>
            <a:ext cx="7801589" cy="1066800"/>
            <a:chOff x="2336418" y="331985"/>
            <a:chExt cx="8162472" cy="1135438"/>
          </a:xfrm>
        </p:grpSpPr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EF7EDE2F-AC1E-4A77-8AB0-0C2330656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1139" y="331985"/>
              <a:ext cx="777751" cy="1128993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F29A1F9F-4F8F-4751-9BA8-C38B19B35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362" y="421899"/>
              <a:ext cx="1836648" cy="918324"/>
            </a:xfrm>
            <a:prstGeom prst="rect">
              <a:avLst/>
            </a:prstGeom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DE9044C2-AAC1-4586-B899-F3C60E28F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9367" y="361688"/>
              <a:ext cx="1422866" cy="1038746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8DB13D28-465A-436D-AE76-A12BB1429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8838" y="338430"/>
              <a:ext cx="824400" cy="1128993"/>
            </a:xfrm>
            <a:prstGeom prst="rect">
              <a:avLst/>
            </a:prstGeom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B3A8FCC4-2A4B-4FF1-B876-7699370F7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418" y="447505"/>
              <a:ext cx="2916291" cy="952929"/>
            </a:xfrm>
            <a:prstGeom prst="rect">
              <a:avLst/>
            </a:prstGeom>
          </p:spPr>
        </p:pic>
      </p:grp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4324101-78C7-4755-96AF-C3129DFD358A}"/>
              </a:ext>
            </a:extLst>
          </p:cNvPr>
          <p:cNvSpPr txBox="1"/>
          <p:nvPr/>
        </p:nvSpPr>
        <p:spPr>
          <a:xfrm>
            <a:off x="10443882" y="6176963"/>
            <a:ext cx="18198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20-21 May 2024 </a:t>
            </a:r>
          </a:p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İstanbul, Türkiye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F5E3B778-6EE2-4236-9C2D-5CE42B644E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0360"/>
            <a:ext cx="2429435" cy="79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62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2CC810-4B1F-4816-BC4A-80494000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lick to add text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2C188A4-EA1D-424D-A0AC-7804E3EDA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867" y="5888110"/>
            <a:ext cx="711433" cy="887506"/>
          </a:xfrm>
          <a:prstGeom prst="rect">
            <a:avLst/>
          </a:prstGeom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5D20B7FF-E667-4849-A1B8-DE9AA409E256}"/>
              </a:ext>
            </a:extLst>
          </p:cNvPr>
          <p:cNvGrpSpPr/>
          <p:nvPr/>
        </p:nvGrpSpPr>
        <p:grpSpPr>
          <a:xfrm>
            <a:off x="2195205" y="82384"/>
            <a:ext cx="7801589" cy="1066800"/>
            <a:chOff x="2336418" y="331985"/>
            <a:chExt cx="8162472" cy="1135438"/>
          </a:xfrm>
        </p:grpSpPr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EF7EDE2F-AC1E-4A77-8AB0-0C2330656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1139" y="331985"/>
              <a:ext cx="777751" cy="1128993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F29A1F9F-4F8F-4751-9BA8-C38B19B35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362" y="421899"/>
              <a:ext cx="1836648" cy="918324"/>
            </a:xfrm>
            <a:prstGeom prst="rect">
              <a:avLst/>
            </a:prstGeom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DE9044C2-AAC1-4586-B899-F3C60E28F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9367" y="361688"/>
              <a:ext cx="1422866" cy="1038746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8DB13D28-465A-436D-AE76-A12BB1429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8838" y="338430"/>
              <a:ext cx="824400" cy="1128993"/>
            </a:xfrm>
            <a:prstGeom prst="rect">
              <a:avLst/>
            </a:prstGeom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B3A8FCC4-2A4B-4FF1-B876-7699370F7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418" y="447505"/>
              <a:ext cx="2916291" cy="952929"/>
            </a:xfrm>
            <a:prstGeom prst="rect">
              <a:avLst/>
            </a:prstGeom>
          </p:spPr>
        </p:pic>
      </p:grp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4324101-78C7-4755-96AF-C3129DFD358A}"/>
              </a:ext>
            </a:extLst>
          </p:cNvPr>
          <p:cNvSpPr txBox="1"/>
          <p:nvPr/>
        </p:nvSpPr>
        <p:spPr>
          <a:xfrm>
            <a:off x="10443882" y="6176963"/>
            <a:ext cx="18198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20-21 May 2024 </a:t>
            </a:r>
          </a:p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İstanbul, Türkiye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F5E3B778-6EE2-4236-9C2D-5CE42B644E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0360"/>
            <a:ext cx="2429435" cy="79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039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2CC810-4B1F-4816-BC4A-80494000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lick to add text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2C188A4-EA1D-424D-A0AC-7804E3EDA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867" y="5888110"/>
            <a:ext cx="711433" cy="887506"/>
          </a:xfrm>
          <a:prstGeom prst="rect">
            <a:avLst/>
          </a:prstGeom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5D20B7FF-E667-4849-A1B8-DE9AA409E256}"/>
              </a:ext>
            </a:extLst>
          </p:cNvPr>
          <p:cNvGrpSpPr/>
          <p:nvPr/>
        </p:nvGrpSpPr>
        <p:grpSpPr>
          <a:xfrm>
            <a:off x="2195205" y="82384"/>
            <a:ext cx="7801589" cy="1066800"/>
            <a:chOff x="2336418" y="331985"/>
            <a:chExt cx="8162472" cy="1135438"/>
          </a:xfrm>
        </p:grpSpPr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EF7EDE2F-AC1E-4A77-8AB0-0C2330656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1139" y="331985"/>
              <a:ext cx="777751" cy="1128993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F29A1F9F-4F8F-4751-9BA8-C38B19B35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362" y="421899"/>
              <a:ext cx="1836648" cy="918324"/>
            </a:xfrm>
            <a:prstGeom prst="rect">
              <a:avLst/>
            </a:prstGeom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DE9044C2-AAC1-4586-B899-F3C60E28F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9367" y="361688"/>
              <a:ext cx="1422866" cy="1038746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8DB13D28-465A-436D-AE76-A12BB1429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8838" y="338430"/>
              <a:ext cx="824400" cy="1128993"/>
            </a:xfrm>
            <a:prstGeom prst="rect">
              <a:avLst/>
            </a:prstGeom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B3A8FCC4-2A4B-4FF1-B876-7699370F7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418" y="447505"/>
              <a:ext cx="2916291" cy="952929"/>
            </a:xfrm>
            <a:prstGeom prst="rect">
              <a:avLst/>
            </a:prstGeom>
          </p:spPr>
        </p:pic>
      </p:grp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4324101-78C7-4755-96AF-C3129DFD358A}"/>
              </a:ext>
            </a:extLst>
          </p:cNvPr>
          <p:cNvSpPr txBox="1"/>
          <p:nvPr/>
        </p:nvSpPr>
        <p:spPr>
          <a:xfrm>
            <a:off x="10443882" y="6176963"/>
            <a:ext cx="18198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20-21 May 2024 </a:t>
            </a:r>
          </a:p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İstanbul, Türkiye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F5E3B778-6EE2-4236-9C2D-5CE42B644E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0360"/>
            <a:ext cx="2429435" cy="79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85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2CC810-4B1F-4816-BC4A-80494000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lick to add text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2C188A4-EA1D-424D-A0AC-7804E3EDA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867" y="5888110"/>
            <a:ext cx="711433" cy="887506"/>
          </a:xfrm>
          <a:prstGeom prst="rect">
            <a:avLst/>
          </a:prstGeom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5D20B7FF-E667-4849-A1B8-DE9AA409E256}"/>
              </a:ext>
            </a:extLst>
          </p:cNvPr>
          <p:cNvGrpSpPr/>
          <p:nvPr/>
        </p:nvGrpSpPr>
        <p:grpSpPr>
          <a:xfrm>
            <a:off x="2195205" y="82384"/>
            <a:ext cx="7801589" cy="1066800"/>
            <a:chOff x="2336418" y="331985"/>
            <a:chExt cx="8162472" cy="1135438"/>
          </a:xfrm>
        </p:grpSpPr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EF7EDE2F-AC1E-4A77-8AB0-0C2330656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1139" y="331985"/>
              <a:ext cx="777751" cy="1128993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F29A1F9F-4F8F-4751-9BA8-C38B19B35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362" y="421899"/>
              <a:ext cx="1836648" cy="918324"/>
            </a:xfrm>
            <a:prstGeom prst="rect">
              <a:avLst/>
            </a:prstGeom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DE9044C2-AAC1-4586-B899-F3C60E28F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9367" y="361688"/>
              <a:ext cx="1422866" cy="1038746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8DB13D28-465A-436D-AE76-A12BB1429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8838" y="338430"/>
              <a:ext cx="824400" cy="1128993"/>
            </a:xfrm>
            <a:prstGeom prst="rect">
              <a:avLst/>
            </a:prstGeom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B3A8FCC4-2A4B-4FF1-B876-7699370F7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418" y="447505"/>
              <a:ext cx="2916291" cy="952929"/>
            </a:xfrm>
            <a:prstGeom prst="rect">
              <a:avLst/>
            </a:prstGeom>
          </p:spPr>
        </p:pic>
      </p:grp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4324101-78C7-4755-96AF-C3129DFD358A}"/>
              </a:ext>
            </a:extLst>
          </p:cNvPr>
          <p:cNvSpPr txBox="1"/>
          <p:nvPr/>
        </p:nvSpPr>
        <p:spPr>
          <a:xfrm>
            <a:off x="10443882" y="6176963"/>
            <a:ext cx="18198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20-21 May 2024 </a:t>
            </a:r>
          </a:p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İstanbul, Türkiye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F5E3B778-6EE2-4236-9C2D-5CE42B644E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0360"/>
            <a:ext cx="2429435" cy="79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2CC810-4B1F-4816-BC4A-80494000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lick to add text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2C188A4-EA1D-424D-A0AC-7804E3EDA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867" y="5888110"/>
            <a:ext cx="711433" cy="887506"/>
          </a:xfrm>
          <a:prstGeom prst="rect">
            <a:avLst/>
          </a:prstGeom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5D20B7FF-E667-4849-A1B8-DE9AA409E256}"/>
              </a:ext>
            </a:extLst>
          </p:cNvPr>
          <p:cNvGrpSpPr/>
          <p:nvPr/>
        </p:nvGrpSpPr>
        <p:grpSpPr>
          <a:xfrm>
            <a:off x="2195205" y="82384"/>
            <a:ext cx="7801589" cy="1066800"/>
            <a:chOff x="2336418" y="331985"/>
            <a:chExt cx="8162472" cy="1135438"/>
          </a:xfrm>
        </p:grpSpPr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EF7EDE2F-AC1E-4A77-8AB0-0C2330656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1139" y="331985"/>
              <a:ext cx="777751" cy="1128993"/>
            </a:xfrm>
            <a:prstGeom prst="rect">
              <a:avLst/>
            </a:prstGeom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F29A1F9F-4F8F-4751-9BA8-C38B19B35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362" y="421899"/>
              <a:ext cx="1836648" cy="918324"/>
            </a:xfrm>
            <a:prstGeom prst="rect">
              <a:avLst/>
            </a:prstGeom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DE9044C2-AAC1-4586-B899-F3C60E28F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9367" y="361688"/>
              <a:ext cx="1422866" cy="1038746"/>
            </a:xfrm>
            <a:prstGeom prst="rect">
              <a:avLst/>
            </a:prstGeom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8DB13D28-465A-436D-AE76-A12BB1429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8838" y="338430"/>
              <a:ext cx="824400" cy="1128993"/>
            </a:xfrm>
            <a:prstGeom prst="rect">
              <a:avLst/>
            </a:prstGeom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B3A8FCC4-2A4B-4FF1-B876-7699370F7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418" y="447505"/>
              <a:ext cx="2916291" cy="952929"/>
            </a:xfrm>
            <a:prstGeom prst="rect">
              <a:avLst/>
            </a:prstGeom>
          </p:spPr>
        </p:pic>
      </p:grp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4324101-78C7-4755-96AF-C3129DFD358A}"/>
              </a:ext>
            </a:extLst>
          </p:cNvPr>
          <p:cNvSpPr txBox="1"/>
          <p:nvPr/>
        </p:nvSpPr>
        <p:spPr>
          <a:xfrm>
            <a:off x="10443882" y="6176963"/>
            <a:ext cx="18198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20-21 May 2024 </a:t>
            </a:r>
          </a:p>
          <a:p>
            <a:r>
              <a:rPr lang="tr-TR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İstanbul, Türkiye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F5E3B778-6EE2-4236-9C2D-5CE42B644E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0360"/>
            <a:ext cx="2429435" cy="79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1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60</TotalTime>
  <Words>118</Words>
  <Application>Microsoft Office PowerPoint</Application>
  <PresentationFormat>Geniş ekran</PresentationFormat>
  <Paragraphs>33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Presentation Title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Tayfun Uyanık</dc:creator>
  <cp:lastModifiedBy>Yasin</cp:lastModifiedBy>
  <cp:revision>6</cp:revision>
  <dcterms:created xsi:type="dcterms:W3CDTF">2024-04-29T12:03:53Z</dcterms:created>
  <dcterms:modified xsi:type="dcterms:W3CDTF">2024-05-08T14:18:52Z</dcterms:modified>
</cp:coreProperties>
</file>